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3" r:id="rId9"/>
    <p:sldId id="261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309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1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6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8FE9D-E54F-4E11-B4F3-4CDB1F1A35C8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4FFD9-D9D1-4AC1-BFFA-423229F1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4FFD9-D9D1-4AC1-BFFA-423229F1F1F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A32F3-873F-4580-BEDE-E27584F5D7DA}" type="datetimeFigureOut">
              <a:rPr lang="en-US" smtClean="0"/>
              <a:pPr/>
              <a:t>6/13/2017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8AD2A-E910-4932-B5E0-0FC6B983DF6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 descr="cleo ca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nombre jerologrific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143116"/>
            <a:ext cx="7715304" cy="150495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XAVI BUDIÑO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171"/>
            <a:ext cx="9144000" cy="6890171"/>
          </a:xfrm>
          <a:prstGeom prst="rect">
            <a:avLst/>
          </a:prstGeom>
        </p:spPr>
      </p:pic>
      <p:pic>
        <p:nvPicPr>
          <p:cNvPr id="3" name="Picture 2" descr="museo-britanico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1952625" y="1957387"/>
            <a:ext cx="5238750" cy="2943225"/>
          </a:xfrm>
          <a:prstGeom prst="rect">
            <a:avLst/>
          </a:prstGeom>
        </p:spPr>
      </p:pic>
      <p:pic>
        <p:nvPicPr>
          <p:cNvPr id="4" name="Picture 3" descr="mmomia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"/>
            <a:ext cx="2285984" cy="2071670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171"/>
            <a:ext cx="9144000" cy="6890171"/>
          </a:xfrm>
          <a:prstGeom prst="rect">
            <a:avLst/>
          </a:prstGeom>
        </p:spPr>
      </p:pic>
      <p:pic>
        <p:nvPicPr>
          <p:cNvPr id="4" name="Picture 3" descr="arx1229029256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000240"/>
            <a:ext cx="4562494" cy="2128348"/>
          </a:xfrm>
          <a:prstGeom prst="rect">
            <a:avLst/>
          </a:prstGeom>
        </p:spPr>
      </p:pic>
      <p:pic>
        <p:nvPicPr>
          <p:cNvPr id="5" name="Picture 4" descr="000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1775" y="1785926"/>
            <a:ext cx="2562225" cy="3333750"/>
          </a:xfrm>
          <a:prstGeom prst="rect">
            <a:avLst/>
          </a:prstGeom>
        </p:spPr>
      </p:pic>
      <p:pic>
        <p:nvPicPr>
          <p:cNvPr id="6" name="Picture 5" descr="000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85926"/>
            <a:ext cx="2562225" cy="3333750"/>
          </a:xfrm>
          <a:prstGeom prst="rect">
            <a:avLst/>
          </a:prstGeom>
        </p:spPr>
      </p:pic>
      <p:pic>
        <p:nvPicPr>
          <p:cNvPr id="7" name="Picture 6" descr="pharaohdanceposehgclrwl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3732587"/>
            <a:ext cx="1785950" cy="3125413"/>
          </a:xfrm>
          <a:prstGeom prst="rect">
            <a:avLst/>
          </a:prstGeom>
        </p:spPr>
      </p:pic>
      <p:pic>
        <p:nvPicPr>
          <p:cNvPr id="8" name="Picture 7" descr="mmomia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868" y="0"/>
            <a:ext cx="1928826" cy="1928826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3" name="Content Placeholder 12" descr="cleo con caesar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" name="TextBox 14"/>
          <p:cNvSpPr txBox="1"/>
          <p:nvPr/>
        </p:nvSpPr>
        <p:spPr>
          <a:xfrm>
            <a:off x="928662" y="1571612"/>
            <a:ext cx="46434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¿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Quién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fue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Cleopatra?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¿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Dónde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vivió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¿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Cómo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era Cleopatra?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¿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Dónde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podemos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ver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su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omic Sans MS" pitchFamily="66" charset="0"/>
              </a:rPr>
              <a:t>momia</a:t>
            </a:r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endParaRPr lang="en-GB" sz="2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6" name="Picture 25" descr="cooltext24736775987808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14290"/>
            <a:ext cx="3936508" cy="115555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1268" cy="6858000"/>
          </a:xfrm>
          <a:prstGeom prst="rect">
            <a:avLst/>
          </a:prstGeom>
        </p:spPr>
      </p:pic>
      <p:pic>
        <p:nvPicPr>
          <p:cNvPr id="9" name="Picture 8" descr="cleo ca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285728"/>
            <a:ext cx="3176597" cy="43740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¿QUIÉN FUE CLEOPATRA?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9144000" cy="804862"/>
          </a:xfrm>
        </p:spPr>
        <p:txBody>
          <a:bodyPr>
            <a:noAutofit/>
          </a:bodyPr>
          <a:lstStyle/>
          <a:p>
            <a:pPr algn="ctr"/>
            <a:endParaRPr lang="en-GB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918" y="5429264"/>
            <a:ext cx="5486400" cy="804862"/>
          </a:xfrm>
        </p:spPr>
        <p:txBody>
          <a:bodyPr>
            <a:normAutofit/>
          </a:bodyPr>
          <a:lstStyle/>
          <a:p>
            <a:pPr algn="ctr"/>
            <a:r>
              <a:rPr lang="en-GB" sz="3200" dirty="0" err="1" smtClean="0">
                <a:solidFill>
                  <a:schemeClr val="bg1"/>
                </a:solidFill>
                <a:latin typeface="Comic Sans MS" pitchFamily="66" charset="0"/>
              </a:rPr>
              <a:t>Vivió</a:t>
            </a:r>
            <a:r>
              <a:rPr lang="en-GB" sz="3200" dirty="0" smtClean="0">
                <a:solidFill>
                  <a:schemeClr val="bg1"/>
                </a:solidFill>
                <a:latin typeface="Comic Sans MS" pitchFamily="66" charset="0"/>
              </a:rPr>
              <a:t> en </a:t>
            </a:r>
            <a:r>
              <a:rPr lang="en-GB" sz="3200" dirty="0" err="1" smtClean="0">
                <a:solidFill>
                  <a:schemeClr val="bg1"/>
                </a:solidFill>
                <a:latin typeface="Comic Sans MS" pitchFamily="66" charset="0"/>
              </a:rPr>
              <a:t>Egipto</a:t>
            </a:r>
            <a:r>
              <a:rPr lang="en-GB" sz="3200" dirty="0" smtClean="0">
                <a:solidFill>
                  <a:schemeClr val="bg1"/>
                </a:solidFill>
                <a:latin typeface="Comic Sans MS" pitchFamily="66" charset="0"/>
              </a:rPr>
              <a:t> en </a:t>
            </a:r>
            <a:r>
              <a:rPr lang="en-GB" sz="3200" dirty="0" err="1" smtClean="0">
                <a:solidFill>
                  <a:schemeClr val="bg1"/>
                </a:solidFill>
                <a:latin typeface="Comic Sans MS" pitchFamily="66" charset="0"/>
              </a:rPr>
              <a:t>Menfis</a:t>
            </a:r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¿DÓNDE VIVIÓ?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Picture Placeholder 9" descr="Ancient_Egypt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9478" b="11557"/>
          <a:stretch>
            <a:fillRect/>
          </a:stretch>
        </p:blipFill>
        <p:spPr>
          <a:xfrm>
            <a:off x="500034" y="571480"/>
            <a:ext cx="3945468" cy="3857652"/>
          </a:xfrm>
        </p:spPr>
      </p:pic>
      <p:pic>
        <p:nvPicPr>
          <p:cNvPr id="11" name="Picture 10" descr="Menfis-Nof.jpg"/>
          <p:cNvPicPr>
            <a:picLocks noChangeAspect="1"/>
          </p:cNvPicPr>
          <p:nvPr/>
        </p:nvPicPr>
        <p:blipFill>
          <a:blip r:embed="rId4"/>
          <a:srcRect t="-14634" b="-9756"/>
          <a:stretch>
            <a:fillRect/>
          </a:stretch>
        </p:blipFill>
        <p:spPr>
          <a:xfrm>
            <a:off x="4760544" y="642918"/>
            <a:ext cx="3740546" cy="364333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1"/>
                </a:solidFill>
                <a:latin typeface="Comic Sans MS" pitchFamily="66" charset="0"/>
              </a:rPr>
              <a:t>¿</a:t>
            </a:r>
            <a:r>
              <a:rPr lang="en-GB" sz="3600" dirty="0" err="1" smtClean="0">
                <a:solidFill>
                  <a:schemeClr val="bg1"/>
                </a:solidFill>
                <a:latin typeface="Comic Sans MS" pitchFamily="66" charset="0"/>
              </a:rPr>
              <a:t>Cómo</a:t>
            </a:r>
            <a:r>
              <a:rPr lang="en-GB" sz="3600" dirty="0" smtClean="0">
                <a:solidFill>
                  <a:schemeClr val="bg1"/>
                </a:solidFill>
                <a:latin typeface="Comic Sans MS" pitchFamily="66" charset="0"/>
              </a:rPr>
              <a:t> era Cleopatra?</a:t>
            </a:r>
            <a:endParaRPr lang="en-GB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" name="Picture 4" descr="leche-de-burra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500042"/>
            <a:ext cx="6667500" cy="4143393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171"/>
            <a:ext cx="9144000" cy="6890171"/>
          </a:xfrm>
          <a:prstGeom prst="rect">
            <a:avLst/>
          </a:prstGeom>
        </p:spPr>
      </p:pic>
      <p:pic>
        <p:nvPicPr>
          <p:cNvPr id="3" name="Picture 2" descr="langu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36" y="-142900"/>
            <a:ext cx="11001452" cy="7000899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171"/>
            <a:ext cx="9144000" cy="6890171"/>
          </a:xfrm>
          <a:prstGeom prst="rect">
            <a:avLst/>
          </a:prstGeom>
        </p:spPr>
      </p:pic>
      <p:pic>
        <p:nvPicPr>
          <p:cNvPr id="3" name="Picture 2" descr="maquillaj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ieroglyp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171"/>
            <a:ext cx="9144000" cy="6890171"/>
          </a:xfrm>
          <a:prstGeom prst="rect">
            <a:avLst/>
          </a:prstGeom>
        </p:spPr>
      </p:pic>
      <p:pic>
        <p:nvPicPr>
          <p:cNvPr id="4" name="Picture 3" descr="novio cle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904875"/>
            <a:ext cx="8801100" cy="5048250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ieroglyph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Placeholder 4" descr="cleo muerte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l="8366" r="8366"/>
          <a:stretch>
            <a:fillRect/>
          </a:stretch>
        </p:blipFill>
        <p:spPr>
          <a:xfrm>
            <a:off x="1785918" y="642918"/>
            <a:ext cx="5486400" cy="4114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omic Sans MS" pitchFamily="66" charset="0"/>
              </a:rPr>
              <a:t>¿</a:t>
            </a:r>
            <a:r>
              <a:rPr lang="en-GB" sz="2700" dirty="0" err="1" smtClean="0">
                <a:solidFill>
                  <a:schemeClr val="bg1"/>
                </a:solidFill>
                <a:latin typeface="Comic Sans MS" pitchFamily="66" charset="0"/>
              </a:rPr>
              <a:t>Dónde</a:t>
            </a:r>
            <a:r>
              <a:rPr lang="en-GB" sz="27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700" dirty="0" err="1" smtClean="0">
                <a:solidFill>
                  <a:schemeClr val="bg1"/>
                </a:solidFill>
                <a:latin typeface="Comic Sans MS" pitchFamily="66" charset="0"/>
              </a:rPr>
              <a:t>podemos</a:t>
            </a:r>
            <a:r>
              <a:rPr lang="en-GB" sz="27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700" dirty="0" err="1" smtClean="0">
                <a:solidFill>
                  <a:schemeClr val="bg1"/>
                </a:solidFill>
                <a:latin typeface="Comic Sans MS" pitchFamily="66" charset="0"/>
              </a:rPr>
              <a:t>ver</a:t>
            </a:r>
            <a:r>
              <a:rPr lang="en-GB" sz="27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700" dirty="0" err="1" smtClean="0">
                <a:solidFill>
                  <a:schemeClr val="bg1"/>
                </a:solidFill>
                <a:latin typeface="Comic Sans MS" pitchFamily="66" charset="0"/>
              </a:rPr>
              <a:t>su</a:t>
            </a:r>
            <a:r>
              <a:rPr lang="en-GB" sz="27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700" dirty="0" err="1" smtClean="0">
                <a:solidFill>
                  <a:schemeClr val="bg1"/>
                </a:solidFill>
                <a:latin typeface="Comic Sans MS" pitchFamily="66" charset="0"/>
              </a:rPr>
              <a:t>momia</a:t>
            </a:r>
            <a:r>
              <a:rPr lang="en-GB" sz="27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51</Words>
  <Application>Microsoft Office PowerPoint</Application>
  <PresentationFormat>On-screen Show (4:3)</PresentationFormat>
  <Paragraphs>11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¿QUIÉN FUE CLEOPATRA?</vt:lpstr>
      <vt:lpstr>¿DÓNDE VIVIÓ?</vt:lpstr>
      <vt:lpstr>¿Cómo era Cleopatra?</vt:lpstr>
      <vt:lpstr>Slide 6</vt:lpstr>
      <vt:lpstr>Slide 7</vt:lpstr>
      <vt:lpstr>Slide 8</vt:lpstr>
      <vt:lpstr>¿Dónde podemos ver su momia?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32</cp:revision>
  <dcterms:created xsi:type="dcterms:W3CDTF">2017-06-11T18:38:49Z</dcterms:created>
  <dcterms:modified xsi:type="dcterms:W3CDTF">2017-06-13T20:25:03Z</dcterms:modified>
</cp:coreProperties>
</file>